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906000"/>
  <p:notesSz cx="6858000" cy="9144000"/>
  <p:embeddedFontLs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28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13">
          <p15:clr>
            <a:srgbClr val="747775"/>
          </p15:clr>
        </p15:guide>
        <p15:guide id="4" pos="1134">
          <p15:clr>
            <a:srgbClr val="747775"/>
          </p15:clr>
        </p15:guide>
        <p15:guide id="5" orient="horz" pos="510">
          <p15:clr>
            <a:srgbClr val="747775"/>
          </p15:clr>
        </p15:guide>
        <p15:guide id="6" pos="2676">
          <p15:clr>
            <a:srgbClr val="747775"/>
          </p15:clr>
        </p15:guide>
        <p15:guide id="7" pos="3953">
          <p15:clr>
            <a:srgbClr val="747775"/>
          </p15:clr>
        </p15:guide>
        <p15:guide id="8" pos="5710">
          <p15:clr>
            <a:srgbClr val="747775"/>
          </p15:clr>
        </p15:guide>
        <p15:guide id="9" orient="horz" pos="2420">
          <p15:clr>
            <a:srgbClr val="747775"/>
          </p15:clr>
        </p15:guide>
        <p15:guide id="10" orient="horz" pos="866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jiI5HiYUFugW20G4TA6GpE90rE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28" orient="horz"/>
        <p:guide pos="3120"/>
        <p:guide pos="113" orient="horz"/>
        <p:guide pos="1134"/>
        <p:guide pos="510" orient="horz"/>
        <p:guide pos="2676"/>
        <p:guide pos="3953"/>
        <p:guide pos="5710"/>
        <p:guide pos="2420" orient="horz"/>
        <p:guide pos="86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dbec735e_0_27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57dbec735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257dbec735e_0_2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ef9483771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2ef9483771_1_6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34c1526d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2734c1526df_0_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34c1526d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2734c1526df_0_3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34c1526df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2734c1526df_0_4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34c1526df_0_6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734c1526d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734c1526df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ihackathon.nz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7dbec735e_0_279"/>
          <p:cNvSpPr/>
          <p:nvPr/>
        </p:nvSpPr>
        <p:spPr>
          <a:xfrm>
            <a:off x="0" y="1467950"/>
            <a:ext cx="9906000" cy="126900"/>
          </a:xfrm>
          <a:prstGeom prst="rect">
            <a:avLst/>
          </a:prstGeom>
          <a:gradFill>
            <a:gsLst>
              <a:gs pos="0">
                <a:srgbClr val="689921"/>
              </a:gs>
              <a:gs pos="100000">
                <a:srgbClr val="0E8FA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57dbec735e_0_279"/>
          <p:cNvSpPr txBox="1"/>
          <p:nvPr>
            <p:ph type="title"/>
          </p:nvPr>
        </p:nvSpPr>
        <p:spPr>
          <a:xfrm>
            <a:off x="455238" y="5000989"/>
            <a:ext cx="89955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AB3E"/>
              </a:buClr>
              <a:buSzPts val="2800"/>
              <a:buFont typeface="Arial"/>
              <a:buNone/>
            </a:pPr>
            <a:r>
              <a:rPr b="1" lang="en-NZ" sz="2700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 AI for the Environment Hackathon Festival </a:t>
            </a:r>
            <a:endParaRPr b="1" sz="2700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g257dbec735e_0_279"/>
          <p:cNvSpPr txBox="1"/>
          <p:nvPr>
            <p:ph type="title"/>
          </p:nvPr>
        </p:nvSpPr>
        <p:spPr>
          <a:xfrm>
            <a:off x="455262" y="5813709"/>
            <a:ext cx="8995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 sz="2100">
                <a:latin typeface="Open Sans"/>
                <a:ea typeface="Open Sans"/>
                <a:cs typeface="Open Sans"/>
                <a:sym typeface="Open Sans"/>
              </a:rPr>
              <a:t>Pitch deck template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g257dbec735e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052" y="155312"/>
            <a:ext cx="2379899" cy="116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57dbec735e_0_279"/>
          <p:cNvPicPr preferRelativeResize="0"/>
          <p:nvPr/>
        </p:nvPicPr>
        <p:blipFill rotWithShape="1">
          <a:blip r:embed="rId4">
            <a:alphaModFix/>
          </a:blip>
          <a:srcRect b="22029" l="0" r="0" t="32856"/>
          <a:stretch/>
        </p:blipFill>
        <p:spPr>
          <a:xfrm>
            <a:off x="0" y="1535225"/>
            <a:ext cx="9906002" cy="32514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2000" stPos="0" sy="-100000" ky="0"/>
          </a:effectLst>
        </p:spPr>
      </p:pic>
      <p:sp>
        <p:nvSpPr>
          <p:cNvPr id="90" name="Google Shape;90;g257dbec735e_0_279"/>
          <p:cNvSpPr/>
          <p:nvPr/>
        </p:nvSpPr>
        <p:spPr>
          <a:xfrm>
            <a:off x="0" y="4786625"/>
            <a:ext cx="9906000" cy="78600"/>
          </a:xfrm>
          <a:prstGeom prst="rect">
            <a:avLst/>
          </a:prstGeom>
          <a:gradFill>
            <a:gsLst>
              <a:gs pos="0">
                <a:srgbClr val="689921"/>
              </a:gs>
              <a:gs pos="100000">
                <a:srgbClr val="0E8FA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ef9483771_1_60"/>
          <p:cNvSpPr/>
          <p:nvPr/>
        </p:nvSpPr>
        <p:spPr>
          <a:xfrm>
            <a:off x="8038963" y="179400"/>
            <a:ext cx="1607700" cy="10155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E8F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NZ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  </a:t>
            </a:r>
            <a:r>
              <a:rPr b="0" i="0" lang="en-N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seconds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g22ef9483771_1_60"/>
          <p:cNvSpPr txBox="1"/>
          <p:nvPr/>
        </p:nvSpPr>
        <p:spPr>
          <a:xfrm>
            <a:off x="3457950" y="322825"/>
            <a:ext cx="65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NZ" sz="1400" u="none" cap="none" strike="noStrike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Connect with your audience</a:t>
            </a:r>
            <a:endParaRPr b="0" i="1" sz="100" u="none" cap="none" strike="noStrike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g22ef9483771_1_60"/>
          <p:cNvSpPr txBox="1"/>
          <p:nvPr/>
        </p:nvSpPr>
        <p:spPr>
          <a:xfrm>
            <a:off x="1899925" y="874525"/>
            <a:ext cx="5895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NZ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Think of it like speed dating – you have 30 seconds to make your first impression – and that first impression could change your life (and everyone else’s) FOREVER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b="0" i="0" lang="en-NZ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are you and what is your passion?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g22ef9483771_1_60"/>
          <p:cNvSpPr txBox="1"/>
          <p:nvPr/>
        </p:nvSpPr>
        <p:spPr>
          <a:xfrm>
            <a:off x="1839425" y="179400"/>
            <a:ext cx="27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NZ" sz="2600" u="none" cap="none" strike="noStrike">
                <a:solidFill>
                  <a:srgbClr val="0E8FA4"/>
                </a:solidFill>
                <a:latin typeface="Open Sans"/>
                <a:ea typeface="Open Sans"/>
                <a:cs typeface="Open Sans"/>
                <a:sym typeface="Open Sans"/>
              </a:rPr>
              <a:t>CONNECT</a:t>
            </a:r>
            <a:endParaRPr b="1" i="0" sz="2600" u="none" cap="none" strike="noStrike">
              <a:solidFill>
                <a:srgbClr val="0E8F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g22ef9483771_1_60"/>
          <p:cNvPicPr preferRelativeResize="0"/>
          <p:nvPr/>
        </p:nvPicPr>
        <p:blipFill rotWithShape="1">
          <a:blip r:embed="rId3">
            <a:alphaModFix amt="30000"/>
          </a:blip>
          <a:srcRect b="20470" l="6967" r="8984" t="0"/>
          <a:stretch/>
        </p:blipFill>
        <p:spPr>
          <a:xfrm rot="5400000">
            <a:off x="-2397075" y="2420750"/>
            <a:ext cx="6836925" cy="20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2ef9483771_1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900" y="5873425"/>
            <a:ext cx="1739827" cy="85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34c1526df_0_9"/>
          <p:cNvSpPr/>
          <p:nvPr/>
        </p:nvSpPr>
        <p:spPr>
          <a:xfrm>
            <a:off x="8038963" y="179400"/>
            <a:ext cx="1607700" cy="10155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E8F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NZ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0" i="0" lang="en-NZ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N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minute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g2734c1526df_0_9"/>
          <p:cNvSpPr txBox="1"/>
          <p:nvPr/>
        </p:nvSpPr>
        <p:spPr>
          <a:xfrm>
            <a:off x="1823725" y="1331725"/>
            <a:ext cx="7889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or what does it impact?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Humanise it – Create empathy for the creatures </a:t>
            </a:r>
            <a:b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(human or otherwise) impacted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a short story and KILLER DATA (this is an AI Hack after all)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sure you describe the problem you are solving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(not necessarily the one that you set out to solve)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g2734c1526df_0_9"/>
          <p:cNvSpPr txBox="1"/>
          <p:nvPr/>
        </p:nvSpPr>
        <p:spPr>
          <a:xfrm>
            <a:off x="1839425" y="179400"/>
            <a:ext cx="435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 sz="2600">
                <a:solidFill>
                  <a:srgbClr val="0E8FA4"/>
                </a:solidFill>
                <a:latin typeface="Open Sans"/>
                <a:ea typeface="Open Sans"/>
                <a:cs typeface="Open Sans"/>
                <a:sym typeface="Open Sans"/>
              </a:rPr>
              <a:t>PROBLEM TO SOLVE</a:t>
            </a:r>
            <a:endParaRPr b="1" sz="2600">
              <a:solidFill>
                <a:srgbClr val="0E8F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g2734c1526df_0_9"/>
          <p:cNvPicPr preferRelativeResize="0"/>
          <p:nvPr/>
        </p:nvPicPr>
        <p:blipFill rotWithShape="1">
          <a:blip r:embed="rId3">
            <a:alphaModFix amt="30000"/>
          </a:blip>
          <a:srcRect b="20470" l="6967" r="8984" t="0"/>
          <a:stretch/>
        </p:blipFill>
        <p:spPr>
          <a:xfrm rot="5400000">
            <a:off x="-2397075" y="2420750"/>
            <a:ext cx="6836925" cy="20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734c1526df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900" y="5873425"/>
            <a:ext cx="1739827" cy="8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734c1526df_0_9"/>
          <p:cNvSpPr txBox="1"/>
          <p:nvPr/>
        </p:nvSpPr>
        <p:spPr>
          <a:xfrm>
            <a:off x="1864825" y="733425"/>
            <a:ext cx="651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What is the problem you are trying to solve? </a:t>
            </a:r>
            <a:r>
              <a:rPr b="1" i="1" lang="en-NZ" u="sng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i="1" u="sng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Why should I care?</a:t>
            </a:r>
            <a:endParaRPr b="1" i="1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34c1526df_0_36"/>
          <p:cNvSpPr/>
          <p:nvPr/>
        </p:nvSpPr>
        <p:spPr>
          <a:xfrm>
            <a:off x="8038963" y="179400"/>
            <a:ext cx="1607700" cy="10155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E8F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NZ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N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minutes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2734c1526df_0_36"/>
          <p:cNvSpPr txBox="1"/>
          <p:nvPr/>
        </p:nvSpPr>
        <p:spPr>
          <a:xfrm>
            <a:off x="1823725" y="1179325"/>
            <a:ext cx="6877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it solve the problem?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how does your innovation meet the brief?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 us your prototype (High Fidelity or Click-through slideware)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2734c1526df_0_36"/>
          <p:cNvSpPr txBox="1"/>
          <p:nvPr/>
        </p:nvSpPr>
        <p:spPr>
          <a:xfrm>
            <a:off x="1839425" y="179400"/>
            <a:ext cx="435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 sz="2600">
                <a:solidFill>
                  <a:srgbClr val="0E8FA4"/>
                </a:solidFill>
                <a:latin typeface="Open Sans"/>
                <a:ea typeface="Open Sans"/>
                <a:cs typeface="Open Sans"/>
                <a:sym typeface="Open Sans"/>
              </a:rPr>
              <a:t>YOUR BIG IDEA</a:t>
            </a:r>
            <a:endParaRPr b="1" sz="2600">
              <a:solidFill>
                <a:srgbClr val="0E8F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g2734c1526df_0_36"/>
          <p:cNvPicPr preferRelativeResize="0"/>
          <p:nvPr/>
        </p:nvPicPr>
        <p:blipFill rotWithShape="1">
          <a:blip r:embed="rId3">
            <a:alphaModFix amt="30000"/>
          </a:blip>
          <a:srcRect b="20470" l="6967" r="8984" t="0"/>
          <a:stretch/>
        </p:blipFill>
        <p:spPr>
          <a:xfrm rot="5400000">
            <a:off x="-2397075" y="2420750"/>
            <a:ext cx="6836925" cy="20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734c1526df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900" y="5873425"/>
            <a:ext cx="1739827" cy="8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734c1526df_0_36"/>
          <p:cNvSpPr txBox="1"/>
          <p:nvPr/>
        </p:nvSpPr>
        <p:spPr>
          <a:xfrm>
            <a:off x="1864825" y="733425"/>
            <a:ext cx="65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Explain your innovation</a:t>
            </a:r>
            <a:endParaRPr b="1" i="1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34c1526df_0_47"/>
          <p:cNvSpPr/>
          <p:nvPr/>
        </p:nvSpPr>
        <p:spPr>
          <a:xfrm>
            <a:off x="8038963" y="179400"/>
            <a:ext cx="1607700" cy="10155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E8F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NZ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1.5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N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minutes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g2734c1526df_0_47"/>
          <p:cNvSpPr txBox="1"/>
          <p:nvPr/>
        </p:nvSpPr>
        <p:spPr>
          <a:xfrm>
            <a:off x="1823725" y="1103125"/>
            <a:ext cx="589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will your innovation change?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 compelling - Why should I care?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g2734c1526df_0_47"/>
          <p:cNvSpPr txBox="1"/>
          <p:nvPr/>
        </p:nvSpPr>
        <p:spPr>
          <a:xfrm>
            <a:off x="1839425" y="179400"/>
            <a:ext cx="435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 sz="2600">
                <a:solidFill>
                  <a:srgbClr val="0E8FA4"/>
                </a:solidFill>
                <a:latin typeface="Open Sans"/>
                <a:ea typeface="Open Sans"/>
                <a:cs typeface="Open Sans"/>
                <a:sym typeface="Open Sans"/>
              </a:rPr>
              <a:t>FUTURE IMPACT</a:t>
            </a:r>
            <a:endParaRPr b="1" sz="2600">
              <a:solidFill>
                <a:srgbClr val="0E8F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g2734c1526df_0_47"/>
          <p:cNvPicPr preferRelativeResize="0"/>
          <p:nvPr/>
        </p:nvPicPr>
        <p:blipFill rotWithShape="1">
          <a:blip r:embed="rId3">
            <a:alphaModFix amt="30000"/>
          </a:blip>
          <a:srcRect b="20470" l="6967" r="8984" t="0"/>
          <a:stretch/>
        </p:blipFill>
        <p:spPr>
          <a:xfrm rot="5400000">
            <a:off x="-2397075" y="2420750"/>
            <a:ext cx="6836925" cy="20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734c1526df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900" y="5873425"/>
            <a:ext cx="1739827" cy="8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734c1526df_0_47"/>
          <p:cNvSpPr txBox="1"/>
          <p:nvPr/>
        </p:nvSpPr>
        <p:spPr>
          <a:xfrm>
            <a:off x="1864825" y="733425"/>
            <a:ext cx="65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 b="1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g2734c1526df_0_47"/>
          <p:cNvSpPr txBox="1"/>
          <p:nvPr/>
        </p:nvSpPr>
        <p:spPr>
          <a:xfrm>
            <a:off x="1864825" y="2236525"/>
            <a:ext cx="589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need to make this work?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2734c1526df_0_47"/>
          <p:cNvSpPr txBox="1"/>
          <p:nvPr/>
        </p:nvSpPr>
        <p:spPr>
          <a:xfrm>
            <a:off x="1905925" y="1866825"/>
            <a:ext cx="65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WHAT DO YOU NEED?</a:t>
            </a:r>
            <a:endParaRPr b="1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2734c1526df_0_47"/>
          <p:cNvSpPr txBox="1"/>
          <p:nvPr/>
        </p:nvSpPr>
        <p:spPr>
          <a:xfrm>
            <a:off x="1905925" y="3092750"/>
            <a:ext cx="643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</a:pPr>
            <a:r>
              <a:rPr lang="en-N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could this mean for the future? (FOR OUR FUTURE?)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2734c1526df_0_47"/>
          <p:cNvSpPr txBox="1"/>
          <p:nvPr/>
        </p:nvSpPr>
        <p:spPr>
          <a:xfrm>
            <a:off x="1947025" y="2723038"/>
            <a:ext cx="65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FUTURE</a:t>
            </a:r>
            <a:endParaRPr b="1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34c1526df_0_64"/>
          <p:cNvSpPr/>
          <p:nvPr/>
        </p:nvSpPr>
        <p:spPr>
          <a:xfrm>
            <a:off x="0" y="1467950"/>
            <a:ext cx="9906000" cy="126900"/>
          </a:xfrm>
          <a:prstGeom prst="rect">
            <a:avLst/>
          </a:prstGeom>
          <a:gradFill>
            <a:gsLst>
              <a:gs pos="0">
                <a:srgbClr val="689921"/>
              </a:gs>
              <a:gs pos="100000">
                <a:srgbClr val="0E8FA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734c1526df_0_64"/>
          <p:cNvSpPr txBox="1"/>
          <p:nvPr>
            <p:ph type="title"/>
          </p:nvPr>
        </p:nvSpPr>
        <p:spPr>
          <a:xfrm>
            <a:off x="455238" y="5000989"/>
            <a:ext cx="89955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AB3E"/>
              </a:buClr>
              <a:buSzPts val="2800"/>
              <a:buFont typeface="Arial"/>
              <a:buNone/>
            </a:pPr>
            <a:r>
              <a:rPr b="1" lang="en-NZ" sz="2700">
                <a:solidFill>
                  <a:srgbClr val="689921"/>
                </a:solidFill>
                <a:latin typeface="Open Sans"/>
                <a:ea typeface="Open Sans"/>
                <a:cs typeface="Open Sans"/>
                <a:sym typeface="Open Sans"/>
              </a:rPr>
              <a:t> AI for the Environment Hackathon Festival </a:t>
            </a:r>
            <a:endParaRPr b="1" sz="2700">
              <a:solidFill>
                <a:srgbClr val="6899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2734c1526df_0_64"/>
          <p:cNvSpPr txBox="1"/>
          <p:nvPr>
            <p:ph type="title"/>
          </p:nvPr>
        </p:nvSpPr>
        <p:spPr>
          <a:xfrm>
            <a:off x="531462" y="5813709"/>
            <a:ext cx="8995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 sz="2100">
                <a:latin typeface="Open Sans"/>
                <a:ea typeface="Open Sans"/>
                <a:cs typeface="Open Sans"/>
                <a:sym typeface="Open Sans"/>
              </a:rPr>
              <a:t>Stay up to date with the latest information: </a:t>
            </a:r>
            <a:r>
              <a:rPr b="1" i="1" lang="en-NZ" sz="2100" u="sng">
                <a:solidFill>
                  <a:srgbClr val="0E8FA4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www.aihackathon.nz</a:t>
            </a:r>
            <a:endParaRPr b="1" i="1" sz="2100" u="sng">
              <a:solidFill>
                <a:srgbClr val="0E8F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g2734c1526df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052" y="155312"/>
            <a:ext cx="2379899" cy="116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734c1526df_0_64"/>
          <p:cNvPicPr preferRelativeResize="0"/>
          <p:nvPr/>
        </p:nvPicPr>
        <p:blipFill rotWithShape="1">
          <a:blip r:embed="rId5">
            <a:alphaModFix/>
          </a:blip>
          <a:srcRect b="22029" l="0" r="0" t="32856"/>
          <a:stretch/>
        </p:blipFill>
        <p:spPr>
          <a:xfrm>
            <a:off x="0" y="1535225"/>
            <a:ext cx="9906002" cy="32514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22000" stPos="0" sy="-100000" ky="0"/>
          </a:effectLst>
        </p:spPr>
      </p:pic>
      <p:sp>
        <p:nvSpPr>
          <p:cNvPr id="145" name="Google Shape;145;g2734c1526df_0_64"/>
          <p:cNvSpPr/>
          <p:nvPr/>
        </p:nvSpPr>
        <p:spPr>
          <a:xfrm>
            <a:off x="0" y="4786625"/>
            <a:ext cx="9906000" cy="78600"/>
          </a:xfrm>
          <a:prstGeom prst="rect">
            <a:avLst/>
          </a:prstGeom>
          <a:gradFill>
            <a:gsLst>
              <a:gs pos="0">
                <a:srgbClr val="689921"/>
              </a:gs>
              <a:gs pos="100000">
                <a:srgbClr val="0E8FA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2016-10-01T06:45:07Z</dcterms:created>
  <dc:creator>Graeme Muller</dc:creator>
</cp:coreProperties>
</file>