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9906000"/>
  <p:notesSz cx="6858000" cy="9144000"/>
  <p:embeddedFontLst>
    <p:embeddedFont>
      <p:font typeface="Open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628">
          <p15:clr>
            <a:srgbClr val="A4A3A4"/>
          </p15:clr>
        </p15:guide>
        <p15:guide id="2" pos="3120">
          <p15:clr>
            <a:srgbClr val="A4A3A4"/>
          </p15:clr>
        </p15:guide>
        <p15:guide id="3" orient="horz" pos="113">
          <p15:clr>
            <a:srgbClr val="747775"/>
          </p15:clr>
        </p15:guide>
        <p15:guide id="4" pos="1134">
          <p15:clr>
            <a:srgbClr val="747775"/>
          </p15:clr>
        </p15:guide>
        <p15:guide id="5" orient="horz" pos="510">
          <p15:clr>
            <a:srgbClr val="747775"/>
          </p15:clr>
        </p15:guide>
        <p15:guide id="6" pos="2676">
          <p15:clr>
            <a:srgbClr val="747775"/>
          </p15:clr>
        </p15:guide>
        <p15:guide id="7" pos="3953">
          <p15:clr>
            <a:srgbClr val="747775"/>
          </p15:clr>
        </p15:guide>
        <p15:guide id="8" pos="5710">
          <p15:clr>
            <a:srgbClr val="747775"/>
          </p15:clr>
        </p15:guide>
        <p15:guide id="9" orient="horz" pos="2420">
          <p15:clr>
            <a:srgbClr val="747775"/>
          </p15:clr>
        </p15:guide>
        <p15:guide id="10" orient="horz" pos="866">
          <p15:clr>
            <a:srgbClr val="747775"/>
          </p15:clr>
        </p15:guide>
      </p15:sldGuideLst>
    </p:ext>
    <p:ext uri="GoogleSlidesCustomDataVersion2">
      <go:slidesCustomData xmlns:go="http://customooxmlschemas.google.com/" r:id="rId16" roundtripDataSignature="AMtx7mj90JXCqm5cNeDkdgQdaRUNcH33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628" orient="horz"/>
        <p:guide pos="3120"/>
        <p:guide pos="113" orient="horz"/>
        <p:guide pos="1134"/>
        <p:guide pos="510" orient="horz"/>
        <p:guide pos="2676"/>
        <p:guide pos="3953"/>
        <p:guide pos="5710"/>
        <p:guide pos="2420" orient="horz"/>
        <p:guide pos="866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OpenSans-bold.fntdata"/><Relationship Id="rId12" Type="http://schemas.openxmlformats.org/officeDocument/2006/relationships/font" Target="fonts/Open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OpenSans-boldItalic.fntdata"/><Relationship Id="rId14" Type="http://schemas.openxmlformats.org/officeDocument/2006/relationships/font" Target="fonts/OpenSans-italic.fntdata"/><Relationship Id="rId16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N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57dbec735e_0_279:notes"/>
          <p:cNvSpPr/>
          <p:nvPr>
            <p:ph idx="2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g257dbec735e_0_2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g257dbec735e_0_27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N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2ef9483771_1_6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" name="Google Shape;94;g22ef9483771_1_60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2ef9483771_1_54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" name="Google Shape;106;g22ef9483771_1_546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2ef9483771_1_56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8" name="Google Shape;118;g22ef9483771_1_561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2ef9483771_1_57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0" name="Google Shape;130;g22ef9483771_1_575:notes"/>
          <p:cNvSpPr/>
          <p:nvPr>
            <p:ph idx="2" type="sldImg"/>
          </p:nvPr>
        </p:nvSpPr>
        <p:spPr>
          <a:xfrm>
            <a:off x="1200150" y="1143000"/>
            <a:ext cx="44577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58bc50ddf3_0_0:notes"/>
          <p:cNvSpPr/>
          <p:nvPr>
            <p:ph idx="2" type="sldImg"/>
          </p:nvPr>
        </p:nvSpPr>
        <p:spPr>
          <a:xfrm>
            <a:off x="952500" y="685800"/>
            <a:ext cx="4953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1" name="Google Shape;141;g258bc50dd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2" name="Google Shape;142;g258bc50ddf3_0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b="0" i="0" lang="en-NZ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6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6"/>
          <p:cNvSpPr txBox="1"/>
          <p:nvPr>
            <p:ph idx="1" type="body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26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6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6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4"/>
          <p:cNvSpPr txBox="1"/>
          <p:nvPr>
            <p:ph type="title"/>
          </p:nvPr>
        </p:nvSpPr>
        <p:spPr>
          <a:xfrm rot="5400000">
            <a:off x="5370512" y="2085976"/>
            <a:ext cx="5851525" cy="2228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4"/>
          <p:cNvSpPr txBox="1"/>
          <p:nvPr>
            <p:ph idx="1" type="body"/>
          </p:nvPr>
        </p:nvSpPr>
        <p:spPr>
          <a:xfrm rot="5400000">
            <a:off x="830262" y="-60323"/>
            <a:ext cx="5851525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4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4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4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/>
          <p:nvPr>
            <p:ph type="ctrTitle"/>
          </p:nvPr>
        </p:nvSpPr>
        <p:spPr>
          <a:xfrm>
            <a:off x="742950" y="2130426"/>
            <a:ext cx="84201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4"/>
          <p:cNvSpPr txBox="1"/>
          <p:nvPr>
            <p:ph idx="1" type="subTitle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4" name="Google Shape;24;p24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4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4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7"/>
          <p:cNvSpPr txBox="1"/>
          <p:nvPr>
            <p:ph type="title"/>
          </p:nvPr>
        </p:nvSpPr>
        <p:spPr>
          <a:xfrm>
            <a:off x="782506" y="4406901"/>
            <a:ext cx="84201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7"/>
          <p:cNvSpPr txBox="1"/>
          <p:nvPr>
            <p:ph idx="1" type="body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7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7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7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8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8"/>
          <p:cNvSpPr txBox="1"/>
          <p:nvPr>
            <p:ph idx="1" type="body"/>
          </p:nvPr>
        </p:nvSpPr>
        <p:spPr>
          <a:xfrm>
            <a:off x="49530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28"/>
          <p:cNvSpPr txBox="1"/>
          <p:nvPr>
            <p:ph idx="2" type="body"/>
          </p:nvPr>
        </p:nvSpPr>
        <p:spPr>
          <a:xfrm>
            <a:off x="5035550" y="1600201"/>
            <a:ext cx="437515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28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8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8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9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9"/>
          <p:cNvSpPr txBox="1"/>
          <p:nvPr>
            <p:ph idx="1" type="body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9"/>
          <p:cNvSpPr txBox="1"/>
          <p:nvPr>
            <p:ph idx="2" type="body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29"/>
          <p:cNvSpPr txBox="1"/>
          <p:nvPr>
            <p:ph idx="3" type="body"/>
          </p:nvPr>
        </p:nvSpPr>
        <p:spPr>
          <a:xfrm>
            <a:off x="5032111" y="1535113"/>
            <a:ext cx="4378590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9"/>
          <p:cNvSpPr txBox="1"/>
          <p:nvPr>
            <p:ph idx="4" type="body"/>
          </p:nvPr>
        </p:nvSpPr>
        <p:spPr>
          <a:xfrm>
            <a:off x="5032111" y="2174875"/>
            <a:ext cx="4378590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29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9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9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0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0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0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0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1"/>
          <p:cNvSpPr txBox="1"/>
          <p:nvPr>
            <p:ph type="title"/>
          </p:nvPr>
        </p:nvSpPr>
        <p:spPr>
          <a:xfrm>
            <a:off x="495300" y="273050"/>
            <a:ext cx="3259006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1"/>
          <p:cNvSpPr txBox="1"/>
          <p:nvPr>
            <p:ph idx="1" type="body"/>
          </p:nvPr>
        </p:nvSpPr>
        <p:spPr>
          <a:xfrm>
            <a:off x="3872971" y="273051"/>
            <a:ext cx="5537729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31"/>
          <p:cNvSpPr txBox="1"/>
          <p:nvPr>
            <p:ph idx="2" type="body"/>
          </p:nvPr>
        </p:nvSpPr>
        <p:spPr>
          <a:xfrm>
            <a:off x="495300" y="1435101"/>
            <a:ext cx="3259006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31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1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1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2"/>
          <p:cNvSpPr txBox="1"/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2"/>
          <p:cNvSpPr/>
          <p:nvPr>
            <p:ph idx="2" type="pic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2"/>
          <p:cNvSpPr txBox="1"/>
          <p:nvPr>
            <p:ph idx="1" type="body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32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2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2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3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3"/>
          <p:cNvSpPr txBox="1"/>
          <p:nvPr>
            <p:ph idx="1" type="body"/>
          </p:nvPr>
        </p:nvSpPr>
        <p:spPr>
          <a:xfrm rot="5400000">
            <a:off x="2690018" y="-594518"/>
            <a:ext cx="4525963" cy="89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3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3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3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/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3"/>
          <p:cNvSpPr txBox="1"/>
          <p:nvPr>
            <p:ph idx="1" type="body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3"/>
          <p:cNvSpPr txBox="1"/>
          <p:nvPr>
            <p:ph idx="10" type="dt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3"/>
          <p:cNvSpPr txBox="1"/>
          <p:nvPr>
            <p:ph idx="11" type="ftr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3"/>
          <p:cNvSpPr txBox="1"/>
          <p:nvPr>
            <p:ph idx="12" type="sldNum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NZ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png"/><Relationship Id="rId6" Type="http://schemas.openxmlformats.org/officeDocument/2006/relationships/hyperlink" Target="http://www.aihackathon.nz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257dbec735e_0_2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85300" y="63373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57dbec735e_0_279"/>
          <p:cNvPicPr preferRelativeResize="0"/>
          <p:nvPr/>
        </p:nvPicPr>
        <p:blipFill rotWithShape="1">
          <a:blip r:embed="rId4">
            <a:alphaModFix/>
          </a:blip>
          <a:srcRect b="0" l="8615" r="12631" t="1623"/>
          <a:stretch/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257dbec735e_0_279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D5C62">
              <a:alpha val="5647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g257dbec735e_0_279"/>
          <p:cNvSpPr txBox="1"/>
          <p:nvPr>
            <p:ph type="title"/>
          </p:nvPr>
        </p:nvSpPr>
        <p:spPr>
          <a:xfrm>
            <a:off x="389788" y="5147851"/>
            <a:ext cx="8995500" cy="94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6AB3E"/>
              </a:buClr>
              <a:buSzPts val="2800"/>
              <a:buFont typeface="Arial"/>
              <a:buNone/>
            </a:pPr>
            <a:r>
              <a:rPr b="1" lang="en-NZ" sz="2700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 AI for the Environment Hackathon Festival </a:t>
            </a:r>
            <a:endParaRPr b="1" sz="2700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89" name="Google Shape;89;g257dbec735e_0_279"/>
          <p:cNvCxnSpPr/>
          <p:nvPr/>
        </p:nvCxnSpPr>
        <p:spPr>
          <a:xfrm>
            <a:off x="577962" y="5147853"/>
            <a:ext cx="5726700" cy="35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diamond"/>
          </a:ln>
        </p:spPr>
      </p:cxnSp>
      <p:pic>
        <p:nvPicPr>
          <p:cNvPr id="90" name="Google Shape;90;g257dbec735e_0_279"/>
          <p:cNvPicPr preferRelativeResize="0"/>
          <p:nvPr/>
        </p:nvPicPr>
        <p:blipFill rotWithShape="1">
          <a:blip r:embed="rId5">
            <a:alphaModFix/>
          </a:blip>
          <a:srcRect b="28723" l="11915" r="12766" t="31912"/>
          <a:stretch/>
        </p:blipFill>
        <p:spPr>
          <a:xfrm>
            <a:off x="486962" y="3074875"/>
            <a:ext cx="3741934" cy="19566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g257dbec735e_0_279"/>
          <p:cNvSpPr txBox="1"/>
          <p:nvPr>
            <p:ph type="title"/>
          </p:nvPr>
        </p:nvSpPr>
        <p:spPr>
          <a:xfrm>
            <a:off x="455262" y="5863971"/>
            <a:ext cx="89955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NZ" sz="21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Pitch deck template</a:t>
            </a:r>
            <a:endParaRPr b="1" sz="210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2ef9483771_1_60"/>
          <p:cNvSpPr/>
          <p:nvPr/>
        </p:nvSpPr>
        <p:spPr>
          <a:xfrm>
            <a:off x="8110475" y="180000"/>
            <a:ext cx="1719300" cy="10860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8DCB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30  </a:t>
            </a:r>
            <a:r>
              <a:rPr b="0" i="0" lang="en-NZ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seconds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7" name="Google Shape;97;g22ef9483771_1_60"/>
          <p:cNvSpPr txBox="1"/>
          <p:nvPr/>
        </p:nvSpPr>
        <p:spPr>
          <a:xfrm>
            <a:off x="3312600" y="276075"/>
            <a:ext cx="6517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i="1" lang="en-NZ" sz="14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Connect with your audience</a:t>
            </a:r>
            <a:endParaRPr b="0" i="1" sz="1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g22ef9483771_1_60"/>
          <p:cNvSpPr txBox="1"/>
          <p:nvPr/>
        </p:nvSpPr>
        <p:spPr>
          <a:xfrm>
            <a:off x="1800000" y="810000"/>
            <a:ext cx="5895000" cy="132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Think of it like speed dating – you have 30 seconds to make your first impression – and that first impression could change your life (and everyone else’s) FOREVER</a:t>
            </a:r>
            <a:endParaRPr b="0" i="0" sz="16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Who are you and what is your passion?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9" name="Google Shape;99;g22ef9483771_1_60"/>
          <p:cNvSpPr txBox="1"/>
          <p:nvPr/>
        </p:nvSpPr>
        <p:spPr>
          <a:xfrm>
            <a:off x="9013943" y="6385627"/>
            <a:ext cx="49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b="1" i="0" lang="en-NZ" sz="1050" u="none" cap="none" strike="noStrike">
                <a:solidFill>
                  <a:srgbClr val="8DCBBD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050" u="none" cap="none" strike="noStrike">
              <a:solidFill>
                <a:srgbClr val="8DCBB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g22ef9483771_1_6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663" y="6415775"/>
            <a:ext cx="304800" cy="30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01" name="Google Shape;101;g22ef9483771_1_60"/>
          <p:cNvPicPr preferRelativeResize="0"/>
          <p:nvPr/>
        </p:nvPicPr>
        <p:blipFill rotWithShape="1">
          <a:blip r:embed="rId4">
            <a:alphaModFix amt="22000"/>
          </a:blip>
          <a:srcRect b="0" l="81259" r="0" t="0"/>
          <a:stretch/>
        </p:blipFill>
        <p:spPr>
          <a:xfrm>
            <a:off x="0" y="0"/>
            <a:ext cx="13845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ef9483771_1_6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16699" y="5692400"/>
            <a:ext cx="1244760" cy="69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g22ef9483771_1_60"/>
          <p:cNvSpPr txBox="1"/>
          <p:nvPr/>
        </p:nvSpPr>
        <p:spPr>
          <a:xfrm>
            <a:off x="1694075" y="132650"/>
            <a:ext cx="27249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NZ" sz="2600" u="none" cap="none" strike="noStrike">
                <a:solidFill>
                  <a:srgbClr val="2D5C62"/>
                </a:solidFill>
                <a:latin typeface="Open Sans"/>
                <a:ea typeface="Open Sans"/>
                <a:cs typeface="Open Sans"/>
                <a:sym typeface="Open Sans"/>
              </a:rPr>
              <a:t>CONNECT</a:t>
            </a:r>
            <a:endParaRPr b="1" i="0" sz="2600" u="none" cap="none" strike="noStrike">
              <a:solidFill>
                <a:srgbClr val="2D5C6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2ef9483771_1_546"/>
          <p:cNvSpPr/>
          <p:nvPr/>
        </p:nvSpPr>
        <p:spPr>
          <a:xfrm>
            <a:off x="8110475" y="180000"/>
            <a:ext cx="1719300" cy="10860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8DCB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 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minute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9" name="Google Shape;109;g22ef9483771_1_546"/>
          <p:cNvSpPr txBox="1"/>
          <p:nvPr/>
        </p:nvSpPr>
        <p:spPr>
          <a:xfrm>
            <a:off x="1694400" y="810000"/>
            <a:ext cx="6517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What is the problem you are trying to solve? </a:t>
            </a:r>
            <a:r>
              <a:rPr b="1" i="1" lang="en-NZ" sz="1600" u="sng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and </a:t>
            </a:r>
            <a:endParaRPr b="1" i="1" sz="1600" u="sng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Why should I care?</a:t>
            </a:r>
            <a:endParaRPr b="1" i="1" sz="16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0" name="Google Shape;110;g22ef9483771_1_546"/>
          <p:cNvSpPr txBox="1"/>
          <p:nvPr/>
        </p:nvSpPr>
        <p:spPr>
          <a:xfrm>
            <a:off x="1738775" y="1517275"/>
            <a:ext cx="5895000" cy="20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Who or what does it impact? 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Humanise it – Create empathy for the creatures (human or otherwise) impacted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Use a short story and KILLER DATA (this is an AI Hack after all)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Make sure you describe the problem you are solving 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(not necessarily the one that you set out to solve)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1" name="Google Shape;111;g22ef9483771_1_546"/>
          <p:cNvSpPr txBox="1"/>
          <p:nvPr/>
        </p:nvSpPr>
        <p:spPr>
          <a:xfrm>
            <a:off x="9013943" y="6385627"/>
            <a:ext cx="49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b="1" i="0" lang="en-NZ" sz="1050" u="none" cap="none" strike="noStrike">
                <a:solidFill>
                  <a:srgbClr val="8DCBBD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050" u="none" cap="none" strike="noStrike">
              <a:solidFill>
                <a:srgbClr val="8DCBB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2" name="Google Shape;112;g22ef9483771_1_54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663" y="6415775"/>
            <a:ext cx="304800" cy="30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13" name="Google Shape;113;g22ef9483771_1_546"/>
          <p:cNvPicPr preferRelativeResize="0"/>
          <p:nvPr/>
        </p:nvPicPr>
        <p:blipFill rotWithShape="1">
          <a:blip r:embed="rId4">
            <a:alphaModFix amt="22000"/>
          </a:blip>
          <a:srcRect b="0" l="81259" r="0" t="0"/>
          <a:stretch/>
        </p:blipFill>
        <p:spPr>
          <a:xfrm>
            <a:off x="0" y="0"/>
            <a:ext cx="13845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2ef9483771_1_546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16699" y="5692400"/>
            <a:ext cx="1244760" cy="69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g22ef9483771_1_546"/>
          <p:cNvSpPr txBox="1"/>
          <p:nvPr/>
        </p:nvSpPr>
        <p:spPr>
          <a:xfrm>
            <a:off x="1694075" y="132650"/>
            <a:ext cx="405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NZ" sz="2600" u="none" cap="none" strike="noStrike">
                <a:solidFill>
                  <a:srgbClr val="2D5C62"/>
                </a:solidFill>
                <a:latin typeface="Open Sans"/>
                <a:ea typeface="Open Sans"/>
                <a:cs typeface="Open Sans"/>
                <a:sym typeface="Open Sans"/>
              </a:rPr>
              <a:t>PROBLEM TO SOLVE</a:t>
            </a:r>
            <a:endParaRPr b="1" i="0" sz="2600" u="none" cap="none" strike="noStrike">
              <a:solidFill>
                <a:srgbClr val="2D5C6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2ef9483771_1_561"/>
          <p:cNvSpPr/>
          <p:nvPr/>
        </p:nvSpPr>
        <p:spPr>
          <a:xfrm>
            <a:off x="8110475" y="180000"/>
            <a:ext cx="1719300" cy="10860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8DCB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minutes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1" name="Google Shape;121;g22ef9483771_1_561"/>
          <p:cNvSpPr txBox="1"/>
          <p:nvPr/>
        </p:nvSpPr>
        <p:spPr>
          <a:xfrm>
            <a:off x="1738775" y="810000"/>
            <a:ext cx="65172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1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Explain your innovation</a:t>
            </a:r>
            <a:endParaRPr b="1" i="1" sz="16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2" name="Google Shape;122;g22ef9483771_1_561"/>
          <p:cNvSpPr txBox="1"/>
          <p:nvPr/>
        </p:nvSpPr>
        <p:spPr>
          <a:xfrm>
            <a:off x="1738775" y="1517275"/>
            <a:ext cx="58950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How does it solve the problem?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AND how does your innovation meet the brief?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1841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•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Show us your prototype (High Fidelity or Click-through slideware) 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3" name="Google Shape;123;g22ef9483771_1_561"/>
          <p:cNvSpPr txBox="1"/>
          <p:nvPr/>
        </p:nvSpPr>
        <p:spPr>
          <a:xfrm>
            <a:off x="9013943" y="6385627"/>
            <a:ext cx="49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b="1" i="0" lang="en-NZ" sz="1050" u="none" cap="none" strike="noStrike">
                <a:solidFill>
                  <a:srgbClr val="8DCBBD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050" u="none" cap="none" strike="noStrike">
              <a:solidFill>
                <a:srgbClr val="8DCBB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4" name="Google Shape;124;g22ef9483771_1_56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663" y="6415775"/>
            <a:ext cx="304800" cy="30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25" name="Google Shape;125;g22ef9483771_1_561"/>
          <p:cNvPicPr preferRelativeResize="0"/>
          <p:nvPr/>
        </p:nvPicPr>
        <p:blipFill rotWithShape="1">
          <a:blip r:embed="rId4">
            <a:alphaModFix amt="22000"/>
          </a:blip>
          <a:srcRect b="0" l="81259" r="0" t="0"/>
          <a:stretch/>
        </p:blipFill>
        <p:spPr>
          <a:xfrm>
            <a:off x="0" y="0"/>
            <a:ext cx="13845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2ef9483771_1_56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16699" y="5692400"/>
            <a:ext cx="1244760" cy="69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g22ef9483771_1_561"/>
          <p:cNvSpPr txBox="1"/>
          <p:nvPr/>
        </p:nvSpPr>
        <p:spPr>
          <a:xfrm>
            <a:off x="1694075" y="132650"/>
            <a:ext cx="405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NZ" sz="2600" u="none" cap="none" strike="noStrike">
                <a:solidFill>
                  <a:srgbClr val="2D5C62"/>
                </a:solidFill>
                <a:latin typeface="Open Sans"/>
                <a:ea typeface="Open Sans"/>
                <a:cs typeface="Open Sans"/>
                <a:sym typeface="Open Sans"/>
              </a:rPr>
              <a:t>YOUR BIG IDEA</a:t>
            </a:r>
            <a:endParaRPr b="1" i="0" sz="2600" u="none" cap="none" strike="noStrike">
              <a:solidFill>
                <a:srgbClr val="2D5C6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2ef9483771_1_575"/>
          <p:cNvSpPr/>
          <p:nvPr/>
        </p:nvSpPr>
        <p:spPr>
          <a:xfrm>
            <a:off x="8110475" y="180000"/>
            <a:ext cx="1719300" cy="1086000"/>
          </a:xfrm>
          <a:prstGeom prst="ellipse">
            <a:avLst/>
          </a:prstGeom>
          <a:solidFill>
            <a:schemeClr val="lt1"/>
          </a:solidFill>
          <a:ln cap="flat" cmpd="sng" w="12700">
            <a:solidFill>
              <a:srgbClr val="8DCBB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1.5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-NZ" sz="18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minutes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3" name="Google Shape;133;g22ef9483771_1_575"/>
          <p:cNvSpPr txBox="1"/>
          <p:nvPr/>
        </p:nvSpPr>
        <p:spPr>
          <a:xfrm>
            <a:off x="1734900" y="769175"/>
            <a:ext cx="6282600" cy="23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IMPACT</a:t>
            </a:r>
            <a:endParaRPr b="1" i="0" sz="16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will your innovation change?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Be compelling - Why should I care?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WHAT DO YOU NEED?</a:t>
            </a:r>
            <a:endParaRPr b="1" i="0" sz="16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do you need to make this work?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en-NZ" sz="1600" u="none" cap="none" strike="noStrike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FUTURE</a:t>
            </a:r>
            <a:endParaRPr b="1" i="0" sz="1600" u="none" cap="none" strike="noStrike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30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Open Sans"/>
              <a:buChar char="●"/>
            </a:pPr>
            <a:r>
              <a:rPr b="0" i="0" lang="en-NZ" sz="16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What could this mean for the future? (FOR OUR FUTURE?)</a:t>
            </a:r>
            <a:endParaRPr b="0" i="0" sz="16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34" name="Google Shape;134;g22ef9483771_1_575"/>
          <p:cNvSpPr txBox="1"/>
          <p:nvPr/>
        </p:nvSpPr>
        <p:spPr>
          <a:xfrm>
            <a:off x="9013943" y="6385627"/>
            <a:ext cx="4974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fld id="{00000000-1234-1234-1234-123412341234}" type="slidenum">
              <a:rPr b="1" i="0" lang="en-NZ" sz="1050" u="none" cap="none" strike="noStrike">
                <a:solidFill>
                  <a:srgbClr val="8DCBBD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050" u="none" cap="none" strike="noStrike">
              <a:solidFill>
                <a:srgbClr val="8DCBB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5" name="Google Shape;135;g22ef9483771_1_57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986663" y="6415775"/>
            <a:ext cx="304800" cy="30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6" name="Google Shape;136;g22ef9483771_1_575"/>
          <p:cNvPicPr preferRelativeResize="0"/>
          <p:nvPr/>
        </p:nvPicPr>
        <p:blipFill rotWithShape="1">
          <a:blip r:embed="rId4">
            <a:alphaModFix amt="22000"/>
          </a:blip>
          <a:srcRect b="0" l="81259" r="0" t="0"/>
          <a:stretch/>
        </p:blipFill>
        <p:spPr>
          <a:xfrm>
            <a:off x="0" y="0"/>
            <a:ext cx="1384525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ef9483771_1_57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8516699" y="5692400"/>
            <a:ext cx="1244760" cy="693225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22ef9483771_1_575"/>
          <p:cNvSpPr txBox="1"/>
          <p:nvPr/>
        </p:nvSpPr>
        <p:spPr>
          <a:xfrm>
            <a:off x="1694075" y="132650"/>
            <a:ext cx="40515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i="0" lang="en-NZ" sz="2600" u="none" cap="none" strike="noStrike">
                <a:solidFill>
                  <a:srgbClr val="2D5C62"/>
                </a:solidFill>
                <a:latin typeface="Open Sans"/>
                <a:ea typeface="Open Sans"/>
                <a:cs typeface="Open Sans"/>
                <a:sym typeface="Open Sans"/>
              </a:rPr>
              <a:t>FUTURE IMPACT</a:t>
            </a:r>
            <a:endParaRPr b="1" i="0" sz="2600" u="none" cap="none" strike="noStrike">
              <a:solidFill>
                <a:srgbClr val="2D5C62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g258bc50ddf3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85300" y="6337300"/>
            <a:ext cx="304800" cy="30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g258bc50ddf3_0_0"/>
          <p:cNvPicPr preferRelativeResize="0"/>
          <p:nvPr/>
        </p:nvPicPr>
        <p:blipFill rotWithShape="1">
          <a:blip r:embed="rId4">
            <a:alphaModFix/>
          </a:blip>
          <a:srcRect b="0" l="8615" r="12631" t="1623"/>
          <a:stretch/>
        </p:blipFill>
        <p:spPr>
          <a:xfrm>
            <a:off x="0" y="0"/>
            <a:ext cx="9906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g258bc50ddf3_0_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2D5C62">
              <a:alpha val="5647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58bc50ddf3_0_0"/>
          <p:cNvSpPr txBox="1"/>
          <p:nvPr>
            <p:ph type="title"/>
          </p:nvPr>
        </p:nvSpPr>
        <p:spPr>
          <a:xfrm>
            <a:off x="389788" y="5147851"/>
            <a:ext cx="8995500" cy="94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6AB3E"/>
              </a:buClr>
              <a:buSzPts val="2800"/>
              <a:buFont typeface="Arial"/>
              <a:buNone/>
            </a:pPr>
            <a:r>
              <a:rPr b="1" lang="en-NZ" sz="2700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</a:rPr>
              <a:t> AI for the Environment Hackathon Festival </a:t>
            </a:r>
            <a:endParaRPr b="1" sz="2700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148" name="Google Shape;148;g258bc50ddf3_0_0"/>
          <p:cNvCxnSpPr/>
          <p:nvPr/>
        </p:nvCxnSpPr>
        <p:spPr>
          <a:xfrm>
            <a:off x="577962" y="5147853"/>
            <a:ext cx="5726700" cy="35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diamond"/>
          </a:ln>
        </p:spPr>
      </p:cxnSp>
      <p:pic>
        <p:nvPicPr>
          <p:cNvPr id="149" name="Google Shape;149;g258bc50ddf3_0_0"/>
          <p:cNvPicPr preferRelativeResize="0"/>
          <p:nvPr/>
        </p:nvPicPr>
        <p:blipFill rotWithShape="1">
          <a:blip r:embed="rId5">
            <a:alphaModFix/>
          </a:blip>
          <a:srcRect b="28723" l="11915" r="12766" t="31912"/>
          <a:stretch/>
        </p:blipFill>
        <p:spPr>
          <a:xfrm>
            <a:off x="486962" y="3074875"/>
            <a:ext cx="3741934" cy="1956624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g258bc50ddf3_0_0"/>
          <p:cNvSpPr txBox="1"/>
          <p:nvPr>
            <p:ph type="title"/>
          </p:nvPr>
        </p:nvSpPr>
        <p:spPr>
          <a:xfrm>
            <a:off x="455262" y="5863971"/>
            <a:ext cx="8995500" cy="59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NZ" sz="210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Stay up to date with the latest information: </a:t>
            </a:r>
            <a:r>
              <a:rPr b="1" lang="en-NZ" sz="2100" u="sng">
                <a:solidFill>
                  <a:srgbClr val="8DCBBD"/>
                </a:solidFill>
                <a:latin typeface="Open Sans"/>
                <a:ea typeface="Open Sans"/>
                <a:cs typeface="Open Sans"/>
                <a:sym typeface="Open San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www.aihackathon.nz</a:t>
            </a:r>
            <a:endParaRPr b="1" sz="2100">
              <a:solidFill>
                <a:srgbClr val="8DCBBD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2016-10-01T06:45:07Z</dcterms:created>
  <dc:creator>Graeme Muller</dc:creator>
</cp:coreProperties>
</file>